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OG Deutschland | Holger Ebert" initials="VD|HE" lastIdx="0" clrIdx="0">
    <p:extLst>
      <p:ext uri="{19B8F6BF-5375-455C-9EA6-DF929625EA0E}">
        <p15:presenceInfo xmlns:p15="http://schemas.microsoft.com/office/powerpoint/2012/main" userId="S-1-5-21-3212631000-1616831826-224311098-10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3" autoAdjust="0"/>
    <p:restoredTop sz="94660"/>
  </p:normalViewPr>
  <p:slideViewPr>
    <p:cSldViewPr snapToGrid="0">
      <p:cViewPr varScale="1">
        <p:scale>
          <a:sx n="46" d="100"/>
          <a:sy n="46" d="100"/>
        </p:scale>
        <p:origin x="2811" y="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F5B1-A4E9-4AFF-BD14-DA7A2233AADE}" type="datetimeFigureOut">
              <a:rPr lang="de-DE" smtClean="0"/>
              <a:t>18.04.2022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F999-8E95-43AB-A5FE-CA78FA892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7565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F5B1-A4E9-4AFF-BD14-DA7A2233AADE}" type="datetimeFigureOut">
              <a:rPr lang="de-DE" smtClean="0"/>
              <a:t>18.04.2022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F999-8E95-43AB-A5FE-CA78FA892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9049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F5B1-A4E9-4AFF-BD14-DA7A2233AADE}" type="datetimeFigureOut">
              <a:rPr lang="de-DE" smtClean="0"/>
              <a:t>18.04.2022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F999-8E95-43AB-A5FE-CA78FA892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200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F5B1-A4E9-4AFF-BD14-DA7A2233AADE}" type="datetimeFigureOut">
              <a:rPr lang="de-DE" smtClean="0"/>
              <a:t>18.04.2022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F999-8E95-43AB-A5FE-CA78FA892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9784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F5B1-A4E9-4AFF-BD14-DA7A2233AADE}" type="datetimeFigureOut">
              <a:rPr lang="de-DE" smtClean="0"/>
              <a:t>18.04.2022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F999-8E95-43AB-A5FE-CA78FA892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7467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F5B1-A4E9-4AFF-BD14-DA7A2233AADE}" type="datetimeFigureOut">
              <a:rPr lang="de-DE" smtClean="0"/>
              <a:t>18.04.2022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F999-8E95-43AB-A5FE-CA78FA892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5838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F5B1-A4E9-4AFF-BD14-DA7A2233AADE}" type="datetimeFigureOut">
              <a:rPr lang="de-DE" smtClean="0"/>
              <a:t>18.04.2022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F999-8E95-43AB-A5FE-CA78FA892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8506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F5B1-A4E9-4AFF-BD14-DA7A2233AADE}" type="datetimeFigureOut">
              <a:rPr lang="de-DE" smtClean="0"/>
              <a:t>18.04.2022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F999-8E95-43AB-A5FE-CA78FA892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1125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F5B1-A4E9-4AFF-BD14-DA7A2233AADE}" type="datetimeFigureOut">
              <a:rPr lang="de-DE" smtClean="0"/>
              <a:t>18.04.2022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F999-8E95-43AB-A5FE-CA78FA892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6934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F5B1-A4E9-4AFF-BD14-DA7A2233AADE}" type="datetimeFigureOut">
              <a:rPr lang="de-DE" smtClean="0"/>
              <a:t>18.04.2022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F999-8E95-43AB-A5FE-CA78FA892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4135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F5B1-A4E9-4AFF-BD14-DA7A2233AADE}" type="datetimeFigureOut">
              <a:rPr lang="de-DE" smtClean="0"/>
              <a:t>18.04.2022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F999-8E95-43AB-A5FE-CA78FA892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804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4F5B1-A4E9-4AFF-BD14-DA7A2233AADE}" type="datetimeFigureOut">
              <a:rPr lang="de-DE" smtClean="0"/>
              <a:t>18.04.2022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6F999-8E95-43AB-A5FE-CA78FA892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29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27DE1544-B7D9-4204-A2E9-31E16DF4C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49" y="489620"/>
            <a:ext cx="5915025" cy="63217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ctr"/>
            <a:r>
              <a:rPr lang="de-DE" sz="4000" b="1" dirty="0"/>
              <a:t>Tanzpartner gesucht</a:t>
            </a:r>
            <a:endParaRPr lang="de-DE" b="1" dirty="0">
              <a:highlight>
                <a:srgbClr val="FFFF00"/>
              </a:highlight>
            </a:endParaRP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052E950-D803-4283-AA9F-C24051110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0591" y="6134032"/>
            <a:ext cx="2399218" cy="369332"/>
          </a:xfrm>
        </p:spPr>
        <p:txBody>
          <a:bodyPr anchor="t">
            <a:normAutofit lnSpcReduction="10000"/>
          </a:bodyPr>
          <a:lstStyle/>
          <a:p>
            <a:r>
              <a:rPr lang="de-DE" sz="2100" dirty="0"/>
              <a:t>Vorname:</a:t>
            </a:r>
            <a:endParaRPr lang="de-DE" sz="2000" dirty="0"/>
          </a:p>
          <a:p>
            <a:endParaRPr lang="de-DE" sz="2000" dirty="0"/>
          </a:p>
          <a:p>
            <a:endParaRPr lang="de-DE" sz="2000" dirty="0"/>
          </a:p>
          <a:p>
            <a:pPr algn="ctr"/>
            <a:endParaRPr lang="de-DE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3E547F3A-C0CA-44A9-A07E-685537A345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73193" y="3343888"/>
            <a:ext cx="4397339" cy="2538333"/>
          </a:xfrm>
        </p:spPr>
        <p:txBody>
          <a:bodyPr>
            <a:normAutofit lnSpcReduction="10000"/>
          </a:bodyPr>
          <a:lstStyle/>
          <a:p>
            <a:endParaRPr lang="de-DE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8B01F85A-5619-4C58-B967-450A7ECE24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29000" y="6134032"/>
            <a:ext cx="2958406" cy="369332"/>
          </a:xfrm>
          <a:solidFill>
            <a:srgbClr val="FFC000"/>
          </a:solidFill>
        </p:spPr>
        <p:txBody>
          <a:bodyPr>
            <a:normAutofit lnSpcReduction="10000"/>
          </a:bodyPr>
          <a:lstStyle/>
          <a:p>
            <a:endParaRPr lang="de-DE" b="1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DBDB0A0C-C524-474C-ABDA-C56183FBA221}"/>
              </a:ext>
            </a:extLst>
          </p:cNvPr>
          <p:cNvSpPr txBox="1"/>
          <p:nvPr/>
        </p:nvSpPr>
        <p:spPr>
          <a:xfrm>
            <a:off x="3429000" y="6543605"/>
            <a:ext cx="2958406" cy="41549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100" b="1" dirty="0"/>
          </a:p>
        </p:txBody>
      </p:sp>
      <p:sp>
        <p:nvSpPr>
          <p:cNvPr id="14" name="Einsteiger">
            <a:extLst>
              <a:ext uri="{FF2B5EF4-FFF2-40B4-BE49-F238E27FC236}">
                <a16:creationId xmlns:a16="http://schemas.microsoft.com/office/drawing/2014/main" id="{3B45A89E-8052-4A7F-A466-752B65451835}"/>
              </a:ext>
            </a:extLst>
          </p:cNvPr>
          <p:cNvSpPr txBox="1"/>
          <p:nvPr/>
        </p:nvSpPr>
        <p:spPr>
          <a:xfrm>
            <a:off x="3428999" y="7031333"/>
            <a:ext cx="2958405" cy="41549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e-DE" sz="2100" b="1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35480A2-5D49-402F-8EBE-1D5BDA1F8BF3}"/>
              </a:ext>
            </a:extLst>
          </p:cNvPr>
          <p:cNvSpPr txBox="1"/>
          <p:nvPr/>
        </p:nvSpPr>
        <p:spPr>
          <a:xfrm>
            <a:off x="470591" y="6529924"/>
            <a:ext cx="239921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100" b="1" dirty="0"/>
              <a:t>Alter: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239E604-B418-40B6-9FD2-3E33AFD86422}"/>
              </a:ext>
            </a:extLst>
          </p:cNvPr>
          <p:cNvSpPr txBox="1"/>
          <p:nvPr/>
        </p:nvSpPr>
        <p:spPr>
          <a:xfrm>
            <a:off x="510641" y="7514573"/>
            <a:ext cx="3098833" cy="770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685800">
              <a:lnSpc>
                <a:spcPct val="90000"/>
              </a:lnSpc>
            </a:pPr>
            <a:r>
              <a:rPr lang="de-DE" sz="2100" b="1" dirty="0">
                <a:solidFill>
                  <a:prstClr val="black"/>
                </a:solidFill>
              </a:rPr>
              <a:t>Tanzerfahrung bis </a:t>
            </a:r>
          </a:p>
          <a:p>
            <a:pPr lvl="0" defTabSz="685800">
              <a:lnSpc>
                <a:spcPct val="90000"/>
              </a:lnSpc>
            </a:pPr>
            <a:r>
              <a:rPr lang="de-DE" sz="1400" dirty="0">
                <a:solidFill>
                  <a:prstClr val="black"/>
                </a:solidFill>
              </a:rPr>
              <a:t>(Einsteiger, Fortgeschritten, Tanzwerkstatt, Tanzkreis)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710A4A58-7930-440B-AFC8-035A45309E95}"/>
              </a:ext>
            </a:extLst>
          </p:cNvPr>
          <p:cNvSpPr txBox="1"/>
          <p:nvPr/>
        </p:nvSpPr>
        <p:spPr>
          <a:xfrm>
            <a:off x="514348" y="8413184"/>
            <a:ext cx="239921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100" b="1" dirty="0"/>
              <a:t>Gewünschtes Level </a:t>
            </a:r>
            <a:r>
              <a:rPr lang="de-DE" sz="1400" dirty="0"/>
              <a:t>(Mehrfachnennung möglich Einsteiger, Fortgeschritten, Tanzwerkstatt, Tanzkreis)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7E68E1B-7A01-4FBE-AF5F-EF71DAA88122}"/>
              </a:ext>
            </a:extLst>
          </p:cNvPr>
          <p:cNvSpPr txBox="1"/>
          <p:nvPr/>
        </p:nvSpPr>
        <p:spPr>
          <a:xfrm>
            <a:off x="3429000" y="8417799"/>
            <a:ext cx="2958404" cy="41549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100" b="1" dirty="0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AD7EFBE8-7409-41C9-B71E-2550DDDB89FA}"/>
              </a:ext>
            </a:extLst>
          </p:cNvPr>
          <p:cNvSpPr txBox="1"/>
          <p:nvPr/>
        </p:nvSpPr>
        <p:spPr>
          <a:xfrm>
            <a:off x="510641" y="9747297"/>
            <a:ext cx="2399219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100" b="1" dirty="0"/>
              <a:t>Gewünschter Tag</a:t>
            </a:r>
            <a:r>
              <a:rPr lang="de-DE" dirty="0"/>
              <a:t> </a:t>
            </a:r>
            <a:r>
              <a:rPr lang="de-DE" sz="1400" dirty="0"/>
              <a:t>(Mehrfachnennung möglich: Montag, Freitag, Sonntag)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C4B83C5A-A664-4BD9-ACD1-9E5313F46898}"/>
              </a:ext>
            </a:extLst>
          </p:cNvPr>
          <p:cNvSpPr txBox="1"/>
          <p:nvPr/>
        </p:nvSpPr>
        <p:spPr>
          <a:xfrm>
            <a:off x="3449984" y="9749919"/>
            <a:ext cx="3000375" cy="41549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e-DE" sz="2100" b="1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8DB56C2-EBDB-4317-A8E0-3CC35A186E29}"/>
              </a:ext>
            </a:extLst>
          </p:cNvPr>
          <p:cNvSpPr txBox="1"/>
          <p:nvPr/>
        </p:nvSpPr>
        <p:spPr>
          <a:xfrm>
            <a:off x="514350" y="7057579"/>
            <a:ext cx="17805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100" b="1" dirty="0"/>
              <a:t>Größe in cm: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BF5A298-338B-488D-A7D6-19918528B4C5}"/>
              </a:ext>
            </a:extLst>
          </p:cNvPr>
          <p:cNvSpPr txBox="1"/>
          <p:nvPr/>
        </p:nvSpPr>
        <p:spPr>
          <a:xfrm>
            <a:off x="3449984" y="7514573"/>
            <a:ext cx="2958403" cy="41549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100" b="1" dirty="0"/>
          </a:p>
        </p:txBody>
      </p:sp>
      <p:sp>
        <p:nvSpPr>
          <p:cNvPr id="22" name="Titel 4">
            <a:extLst>
              <a:ext uri="{FF2B5EF4-FFF2-40B4-BE49-F238E27FC236}">
                <a16:creationId xmlns:a16="http://schemas.microsoft.com/office/drawing/2014/main" id="{BBCD4127-E088-47D3-911D-193CFD5C32B5}"/>
              </a:ext>
            </a:extLst>
          </p:cNvPr>
          <p:cNvSpPr txBox="1">
            <a:spLocks/>
          </p:cNvSpPr>
          <p:nvPr/>
        </p:nvSpPr>
        <p:spPr>
          <a:xfrm>
            <a:off x="510641" y="11482651"/>
            <a:ext cx="5926755" cy="603829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000" b="1" dirty="0"/>
              <a:t>Maile das ausgefüllte Formular an</a:t>
            </a:r>
          </a:p>
          <a:p>
            <a:pPr algn="ctr"/>
            <a:r>
              <a:rPr lang="de-DE" sz="4000" b="1" u="sng" dirty="0">
                <a:solidFill>
                  <a:srgbClr val="0070C0"/>
                </a:solidFill>
              </a:rPr>
              <a:t>info@artico.de</a:t>
            </a:r>
            <a:endParaRPr lang="de-DE" b="1" dirty="0">
              <a:highlight>
                <a:srgbClr val="FFFF00"/>
              </a:highlight>
            </a:endParaRPr>
          </a:p>
        </p:txBody>
      </p:sp>
      <p:grpSp>
        <p:nvGrpSpPr>
          <p:cNvPr id="23" name="Gruppieren 1">
            <a:extLst>
              <a:ext uri="{FF2B5EF4-FFF2-40B4-BE49-F238E27FC236}">
                <a16:creationId xmlns:a16="http://schemas.microsoft.com/office/drawing/2014/main" id="{428F6297-5613-4C46-B18C-89811146C234}"/>
              </a:ext>
            </a:extLst>
          </p:cNvPr>
          <p:cNvGrpSpPr>
            <a:grpSpLocks/>
          </p:cNvGrpSpPr>
          <p:nvPr/>
        </p:nvGrpSpPr>
        <p:grpSpPr bwMode="auto">
          <a:xfrm>
            <a:off x="2422110" y="1602907"/>
            <a:ext cx="2735317" cy="1460674"/>
            <a:chOff x="4149725" y="107950"/>
            <a:chExt cx="2735263" cy="1460539"/>
          </a:xfrm>
        </p:grpSpPr>
        <p:pic>
          <p:nvPicPr>
            <p:cNvPr id="24" name="Bild 1">
              <a:extLst>
                <a:ext uri="{FF2B5EF4-FFF2-40B4-BE49-F238E27FC236}">
                  <a16:creationId xmlns:a16="http://schemas.microsoft.com/office/drawing/2014/main" id="{D90E076D-887E-4B5E-A1CA-40CA681BB16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35670" t="40981" r="21333" b="26547"/>
            <a:stretch>
              <a:fillRect/>
            </a:stretch>
          </p:blipFill>
          <p:spPr bwMode="auto">
            <a:xfrm>
              <a:off x="4149725" y="107950"/>
              <a:ext cx="2735263" cy="1077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" name="Textfeld 1">
              <a:extLst>
                <a:ext uri="{FF2B5EF4-FFF2-40B4-BE49-F238E27FC236}">
                  <a16:creationId xmlns:a16="http://schemas.microsoft.com/office/drawing/2014/main" id="{0BEBC14D-74DB-415B-B777-3F6038A947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92656" y="1106867"/>
              <a:ext cx="2214024" cy="4616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altLang="de-DE" dirty="0" err="1">
                  <a:latin typeface="Lucida Handwriting" pitchFamily="66" charset="0"/>
                </a:rPr>
                <a:t>art</a:t>
              </a:r>
              <a:r>
                <a:rPr lang="de-DE" altLang="de-DE" dirty="0">
                  <a:latin typeface="Lucida Handwriting" pitchFamily="66" charset="0"/>
                </a:rPr>
                <a:t> </a:t>
              </a:r>
              <a:r>
                <a:rPr lang="de-DE" altLang="de-DE" dirty="0" err="1">
                  <a:latin typeface="Lucida Handwriting" pitchFamily="66" charset="0"/>
                </a:rPr>
                <a:t>of</a:t>
              </a:r>
              <a:r>
                <a:rPr lang="de-DE" altLang="de-DE" dirty="0">
                  <a:latin typeface="Lucida Handwriting" pitchFamily="66" charset="0"/>
                </a:rPr>
                <a:t> </a:t>
              </a:r>
              <a:r>
                <a:rPr lang="de-DE" altLang="de-DE" dirty="0" err="1">
                  <a:latin typeface="Lucida Handwriting" pitchFamily="66" charset="0"/>
                </a:rPr>
                <a:t>sports</a:t>
              </a:r>
              <a:endParaRPr lang="de-DE" altLang="de-DE" dirty="0"/>
            </a:p>
          </p:txBody>
        </p:sp>
      </p:grpSp>
      <p:sp>
        <p:nvSpPr>
          <p:cNvPr id="27" name="Textplatzhalter 5">
            <a:extLst>
              <a:ext uri="{FF2B5EF4-FFF2-40B4-BE49-F238E27FC236}">
                <a16:creationId xmlns:a16="http://schemas.microsoft.com/office/drawing/2014/main" id="{75C7E27B-AEFA-47BA-B5FD-FFD14607B9C6}"/>
              </a:ext>
            </a:extLst>
          </p:cNvPr>
          <p:cNvSpPr txBox="1">
            <a:spLocks/>
          </p:cNvSpPr>
          <p:nvPr/>
        </p:nvSpPr>
        <p:spPr>
          <a:xfrm>
            <a:off x="1828798" y="1169719"/>
            <a:ext cx="3921943" cy="28408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100" dirty="0"/>
              <a:t>für die Gesellschaftstanzkurse im</a:t>
            </a:r>
            <a:endParaRPr lang="de-DE" dirty="0"/>
          </a:p>
        </p:txBody>
      </p:sp>
      <p:sp>
        <p:nvSpPr>
          <p:cNvPr id="28" name="Titel 4">
            <a:extLst>
              <a:ext uri="{FF2B5EF4-FFF2-40B4-BE49-F238E27FC236}">
                <a16:creationId xmlns:a16="http://schemas.microsoft.com/office/drawing/2014/main" id="{A88457D6-296D-47FF-A4F4-571B137CB244}"/>
              </a:ext>
            </a:extLst>
          </p:cNvPr>
          <p:cNvSpPr txBox="1">
            <a:spLocks/>
          </p:cNvSpPr>
          <p:nvPr/>
        </p:nvSpPr>
        <p:spPr>
          <a:xfrm>
            <a:off x="2700946" y="3011875"/>
            <a:ext cx="1456106" cy="299951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 fontScale="45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000" b="1" dirty="0"/>
              <a:t>Foto</a:t>
            </a:r>
            <a:endParaRPr lang="de-DE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776330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64</Words>
  <Application>Microsoft Office PowerPoint</Application>
  <PresentationFormat>Breitbild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Handwriting</vt:lpstr>
      <vt:lpstr>Office</vt:lpstr>
      <vt:lpstr>Tanzpartner gesucht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VOG Deutschland | Holger Ebert</dc:creator>
  <cp:lastModifiedBy>Domenik Radeck</cp:lastModifiedBy>
  <cp:revision>9</cp:revision>
  <dcterms:created xsi:type="dcterms:W3CDTF">2022-03-14T07:39:18Z</dcterms:created>
  <dcterms:modified xsi:type="dcterms:W3CDTF">2022-04-18T09:37:26Z</dcterms:modified>
</cp:coreProperties>
</file>